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officedocument.obfuscatedFont" Extension="odttf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</p:sldIdLst>
  <p:sldSz cy="5143500" cx="9144000"/>
  <p:notesSz cx="6858000" cy="9144000"/>
  <p:embeddedFontLst>
    <p:embeddedFont>
      <p:font typeface="Helvetica Neue"/>
      <p:regular r:id="rId13"/>
      <p:bold r:id="rId14"/>
      <p:italic r:id="rId15"/>
      <p:boldItalic r:id="rId16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font" Target="fonts/HelveticaNeue-regular.fntdata"/><Relationship Id="rId12" Type="http://schemas.openxmlformats.org/officeDocument/2006/relationships/slide" Target="slides/slide7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font" Target="fonts/HelveticaNeue-italic.fntdata"/><Relationship Id="rId14" Type="http://schemas.openxmlformats.org/officeDocument/2006/relationships/font" Target="fonts/HelveticaNeue-bold.fntdata"/><Relationship Id="rId16" Type="http://schemas.openxmlformats.org/officeDocument/2006/relationships/font" Target="fonts/HelveticaNeue-bold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3841e67c5c8_1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3841e67c5c8_1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g3841e67c5c8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g3841e67c5c8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g2f05a9340f6_0_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" name="Google Shape;69;g2f05a9340f6_0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g279fe784d15_0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" name="Google Shape;77;g279fe784d15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g2f05a9340f6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5" name="Google Shape;85;g2f05a9340f6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g398644d59d7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3" name="Google Shape;93;g398644d59d7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g398644d59d7_0_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1" name="Google Shape;101;g398644d59d7_0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Relationship Id="rId4" Type="http://schemas.openxmlformats.org/officeDocument/2006/relationships/image" Target="../media/image3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Relationship Id="rId4" Type="http://schemas.openxmlformats.org/officeDocument/2006/relationships/image" Target="../media/image3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png"/><Relationship Id="rId4" Type="http://schemas.openxmlformats.org/officeDocument/2006/relationships/image" Target="../media/image3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.png"/><Relationship Id="rId4" Type="http://schemas.openxmlformats.org/officeDocument/2006/relationships/image" Target="../media/image3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.png"/><Relationship Id="rId4" Type="http://schemas.openxmlformats.org/officeDocument/2006/relationships/image" Target="../media/image3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.png"/><Relationship Id="rId4" Type="http://schemas.openxmlformats.org/officeDocument/2006/relationships/image" Target="../media/image3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457200" y="457975"/>
            <a:ext cx="8229600" cy="1662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Light</a:t>
            </a:r>
            <a: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of Ages</a:t>
            </a:r>
            <a:b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of Nations</a:t>
            </a:r>
            <a:endParaRPr b="1" sz="4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1024575" y="2736775"/>
            <a:ext cx="8086500" cy="129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Words: Samuel Longfellow</a:t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Music: </a:t>
            </a:r>
            <a:r>
              <a:rPr b="1" i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Oude en nieuwe Hollantse Boerenlities</a:t>
            </a:r>
            <a:b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2400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Music:</a:t>
            </a: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</a:t>
            </a:r>
            <a:r>
              <a:rPr b="1" i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en Contradanseu</a:t>
            </a: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, c. 1710</a:t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Google Shape;63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5" name="Google Shape;65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6" name="Google Shape;66;p14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Light of ages and of nations,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Every race and every time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Has received thine inspirations,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Glimpses of thy truth sublime.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" name="Google Shape;71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3" name="Google Shape;73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74" name="Google Shape;74;p15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Always spirits in rapt vision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Passed the heavenly veil within,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Always hearts bowed in contrition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Found salvation from their sin.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" name="Google Shape;79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Google Shape;80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1" name="Google Shape;81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82" name="Google Shape;82;p16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Reason’s </a:t>
            </a: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noble</a:t>
            </a: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aspiration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Truth in growing clearness saw;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Conscience spoke its condemnation,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Or proclaimed eternal law.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7" name="Google Shape;87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88" name="Google Shape;88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9" name="Google Shape;89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90" name="Google Shape;90;p17"/>
          <p:cNvSpPr txBox="1"/>
          <p:nvPr/>
        </p:nvSpPr>
        <p:spPr>
          <a:xfrm>
            <a:off x="1028875" y="1124850"/>
            <a:ext cx="80595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While thine inward revelations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Told thy saints their prayers were heard,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Prophets to the guilty nations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Spoke thine everlasting word.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5" name="Google Shape;95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96" name="Google Shape;96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97" name="Google Shape;97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98" name="Google Shape;98;p18"/>
          <p:cNvSpPr txBox="1"/>
          <p:nvPr/>
        </p:nvSpPr>
        <p:spPr>
          <a:xfrm>
            <a:off x="1028875" y="1124850"/>
            <a:ext cx="80595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Lo, that word abideth ever;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Revelation is not sealed;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Answering now to our endeavor,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Truth and right are still revealed.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" name="Google Shape;103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104" name="Google Shape;104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5" name="Google Shape;105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106" name="Google Shape;106;p19"/>
          <p:cNvSpPr txBox="1"/>
          <p:nvPr/>
        </p:nvSpPr>
        <p:spPr>
          <a:xfrm>
            <a:off x="1028875" y="1124850"/>
            <a:ext cx="80595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That which came to ancient sages,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Greek, Barbarian, Roman, Jew,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Written in the soul’s deep pages,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Shines today, forever new.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